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6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3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4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2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8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3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5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476935"/>
              </p:ext>
            </p:extLst>
          </p:nvPr>
        </p:nvGraphicFramePr>
        <p:xfrm>
          <a:off x="96012" y="182880"/>
          <a:ext cx="8963407" cy="864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388"/>
                <a:gridCol w="3548635"/>
                <a:gridCol w="3072384"/>
              </a:tblGrid>
              <a:tr h="31920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Objectives 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Activities </a:t>
                      </a:r>
                      <a:endParaRPr lang="en-US" sz="1500" dirty="0"/>
                    </a:p>
                  </a:txBody>
                  <a:tcPr marL="68580" marR="68580"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Theme title:</a:t>
                      </a:r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 Food and feed safety, and post harvest management   </a:t>
                      </a:r>
                      <a:endParaRPr lang="en-US" sz="15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determine the effect of processing and post-harvest management on the loss reduction and quality of food and feed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determine the effect of agronomic approaches to loss reduction quality of food and feed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determine the crop and livestock diversification including enriched (bio-fortification and supplementation) on nutrition outcomes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improve food and feed safety and</a:t>
                      </a: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nutritional quality through better understanding of how food quality is influenced by </a:t>
                      </a:r>
                      <a:endParaRPr lang="en-US" sz="18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5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 What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the determinants of loss reduction in post-harvest management?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 What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the productivity implications of adoption of post-harvest management practices?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of diverse crop and livestock production influence nutrition status at household and individual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level?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the acceptability of enriched food products?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1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Objectives and research questions template</Template>
  <TotalTime>58</TotalTime>
  <Words>140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AShee</dc:creator>
  <cp:lastModifiedBy>Odhong, Jonathan (IITA)</cp:lastModifiedBy>
  <cp:revision>3</cp:revision>
  <dcterms:created xsi:type="dcterms:W3CDTF">2016-02-25T08:06:59Z</dcterms:created>
  <dcterms:modified xsi:type="dcterms:W3CDTF">2016-02-25T09:14:47Z</dcterms:modified>
</cp:coreProperties>
</file>